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1"/>
    <p:sldMasterId id="2147483966" r:id="rId2"/>
    <p:sldMasterId id="2147483968" r:id="rId3"/>
  </p:sldMasterIdLst>
  <p:notesMasterIdLst>
    <p:notesMasterId r:id="rId21"/>
  </p:notesMasterIdLst>
  <p:sldIdLst>
    <p:sldId id="274" r:id="rId4"/>
    <p:sldId id="275" r:id="rId5"/>
    <p:sldId id="280" r:id="rId6"/>
    <p:sldId id="281" r:id="rId7"/>
    <p:sldId id="282" r:id="rId8"/>
    <p:sldId id="283" r:id="rId9"/>
    <p:sldId id="284" r:id="rId10"/>
    <p:sldId id="285" r:id="rId11"/>
    <p:sldId id="286" r:id="rId12"/>
    <p:sldId id="287" r:id="rId13"/>
    <p:sldId id="288" r:id="rId14"/>
    <p:sldId id="276" r:id="rId15"/>
    <p:sldId id="278" r:id="rId16"/>
    <p:sldId id="279" r:id="rId17"/>
    <p:sldId id="292" r:id="rId18"/>
    <p:sldId id="293" r:id="rId19"/>
    <p:sldId id="29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autoAdjust="0"/>
    <p:restoredTop sz="94668"/>
  </p:normalViewPr>
  <p:slideViewPr>
    <p:cSldViewPr snapToGrid="0">
      <p:cViewPr varScale="1">
        <p:scale>
          <a:sx n="93" d="100"/>
          <a:sy n="93" d="100"/>
        </p:scale>
        <p:origin x="10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a:t>Fixed Acidity, Volatile Acidity, Citric Acid – </a:t>
          </a:r>
          <a:r>
            <a:rPr lang="en-US" err="1"/>
            <a:t>Rebekkah</a:t>
          </a:r>
          <a:r>
            <a:rPr lang="en-US"/>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a:t>Residual Sugar,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a:t>Free Sulfur Dioxide,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a:t>Density,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a:t>Sulphates,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Fixed Acidity, Volatile Acidity, Citric Acid – </a:t>
          </a:r>
          <a:r>
            <a:rPr lang="en-US" sz="1900" kern="1200" err="1"/>
            <a:t>Rebekkah</a:t>
          </a:r>
          <a:r>
            <a:rPr lang="en-US" sz="1900" kern="120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Residual Sugar,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Free Sulfur Dioxide,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Density,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Sulphates,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02"/>
        <p:cNvGrpSpPr/>
        <p:nvPr/>
      </p:nvGrpSpPr>
      <p:grpSpPr>
        <a:xfrm>
          <a:off x="0" y="0"/>
          <a:ext cx="0" cy="0"/>
          <a:chOff x="0" y="0"/>
          <a:chExt cx="0" cy="0"/>
        </a:xfrm>
      </p:grpSpPr>
      <p:sp>
        <p:nvSpPr>
          <p:cNvPr id="103" name="Google Shape;103;p16"/>
          <p:cNvSpPr txBox="1">
            <a:spLocks noGrp="1"/>
          </p:cNvSpPr>
          <p:nvPr>
            <p:ph type="title" hasCustomPrompt="1"/>
          </p:nvPr>
        </p:nvSpPr>
        <p:spPr>
          <a:xfrm>
            <a:off x="1048500" y="3430581"/>
            <a:ext cx="890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04" name="Google Shape;104;p16"/>
          <p:cNvSpPr txBox="1">
            <a:spLocks noGrp="1"/>
          </p:cNvSpPr>
          <p:nvPr>
            <p:ph type="subTitle" idx="1"/>
          </p:nvPr>
        </p:nvSpPr>
        <p:spPr>
          <a:xfrm>
            <a:off x="2153920" y="3265603"/>
            <a:ext cx="3377200" cy="5944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chemeClr val="accent4"/>
                </a:solidFill>
                <a:latin typeface="Oswald"/>
                <a:ea typeface="Oswald"/>
                <a:cs typeface="Oswald"/>
                <a:sym typeface="Oswald"/>
              </a:defRPr>
            </a:lvl1pPr>
            <a:lvl2pPr lvl="1">
              <a:spcBef>
                <a:spcPts val="2133"/>
              </a:spcBef>
              <a:spcAft>
                <a:spcPts val="0"/>
              </a:spcAft>
              <a:buNone/>
              <a:defRPr sz="2400">
                <a:solidFill>
                  <a:schemeClr val="accent4"/>
                </a:solidFill>
                <a:latin typeface="Oswald"/>
                <a:ea typeface="Oswald"/>
                <a:cs typeface="Oswald"/>
                <a:sym typeface="Oswald"/>
              </a:defRPr>
            </a:lvl2pPr>
            <a:lvl3pPr lvl="2">
              <a:spcBef>
                <a:spcPts val="2133"/>
              </a:spcBef>
              <a:spcAft>
                <a:spcPts val="0"/>
              </a:spcAft>
              <a:buNone/>
              <a:defRPr sz="2400">
                <a:solidFill>
                  <a:schemeClr val="accent4"/>
                </a:solidFill>
                <a:latin typeface="Oswald"/>
                <a:ea typeface="Oswald"/>
                <a:cs typeface="Oswald"/>
                <a:sym typeface="Oswald"/>
              </a:defRPr>
            </a:lvl3pPr>
            <a:lvl4pPr lvl="3">
              <a:spcBef>
                <a:spcPts val="2133"/>
              </a:spcBef>
              <a:spcAft>
                <a:spcPts val="0"/>
              </a:spcAft>
              <a:buNone/>
              <a:defRPr sz="2400">
                <a:solidFill>
                  <a:schemeClr val="accent4"/>
                </a:solidFill>
                <a:latin typeface="Oswald"/>
                <a:ea typeface="Oswald"/>
                <a:cs typeface="Oswald"/>
                <a:sym typeface="Oswald"/>
              </a:defRPr>
            </a:lvl4pPr>
            <a:lvl5pPr lvl="4">
              <a:spcBef>
                <a:spcPts val="2133"/>
              </a:spcBef>
              <a:spcAft>
                <a:spcPts val="0"/>
              </a:spcAft>
              <a:buNone/>
              <a:defRPr sz="2400">
                <a:solidFill>
                  <a:schemeClr val="accent4"/>
                </a:solidFill>
                <a:latin typeface="Oswald"/>
                <a:ea typeface="Oswald"/>
                <a:cs typeface="Oswald"/>
                <a:sym typeface="Oswald"/>
              </a:defRPr>
            </a:lvl5pPr>
            <a:lvl6pPr lvl="5">
              <a:spcBef>
                <a:spcPts val="2133"/>
              </a:spcBef>
              <a:spcAft>
                <a:spcPts val="0"/>
              </a:spcAft>
              <a:buNone/>
              <a:defRPr sz="2400">
                <a:solidFill>
                  <a:schemeClr val="accent4"/>
                </a:solidFill>
                <a:latin typeface="Oswald"/>
                <a:ea typeface="Oswald"/>
                <a:cs typeface="Oswald"/>
                <a:sym typeface="Oswald"/>
              </a:defRPr>
            </a:lvl6pPr>
            <a:lvl7pPr lvl="6">
              <a:spcBef>
                <a:spcPts val="2133"/>
              </a:spcBef>
              <a:spcAft>
                <a:spcPts val="0"/>
              </a:spcAft>
              <a:buNone/>
              <a:defRPr sz="2400">
                <a:solidFill>
                  <a:schemeClr val="accent4"/>
                </a:solidFill>
                <a:latin typeface="Oswald"/>
                <a:ea typeface="Oswald"/>
                <a:cs typeface="Oswald"/>
                <a:sym typeface="Oswald"/>
              </a:defRPr>
            </a:lvl7pPr>
            <a:lvl8pPr lvl="7">
              <a:spcBef>
                <a:spcPts val="2133"/>
              </a:spcBef>
              <a:spcAft>
                <a:spcPts val="0"/>
              </a:spcAft>
              <a:buNone/>
              <a:defRPr sz="2400">
                <a:solidFill>
                  <a:schemeClr val="accent4"/>
                </a:solidFill>
                <a:latin typeface="Oswald"/>
                <a:ea typeface="Oswald"/>
                <a:cs typeface="Oswald"/>
                <a:sym typeface="Oswald"/>
              </a:defRPr>
            </a:lvl8pPr>
            <a:lvl9pPr lvl="8">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105" name="Google Shape;105;p16"/>
          <p:cNvSpPr txBox="1">
            <a:spLocks noGrp="1"/>
          </p:cNvSpPr>
          <p:nvPr>
            <p:ph type="subTitle" idx="2"/>
          </p:nvPr>
        </p:nvSpPr>
        <p:spPr>
          <a:xfrm>
            <a:off x="2153920" y="3931779"/>
            <a:ext cx="3292000" cy="70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867">
                <a:solidFill>
                  <a:schemeClr val="dk2"/>
                </a:solidFill>
              </a:defRPr>
            </a:lvl1pPr>
            <a:lvl2pPr lvl="1">
              <a:lnSpc>
                <a:spcPct val="100000"/>
              </a:lnSpc>
              <a:spcBef>
                <a:spcPts val="2133"/>
              </a:spcBef>
              <a:spcAft>
                <a:spcPts val="0"/>
              </a:spcAft>
              <a:buNone/>
              <a:defRPr sz="1867">
                <a:solidFill>
                  <a:schemeClr val="dk2"/>
                </a:solidFill>
              </a:defRPr>
            </a:lvl2pPr>
            <a:lvl3pPr lvl="2">
              <a:lnSpc>
                <a:spcPct val="100000"/>
              </a:lnSpc>
              <a:spcBef>
                <a:spcPts val="2133"/>
              </a:spcBef>
              <a:spcAft>
                <a:spcPts val="0"/>
              </a:spcAft>
              <a:buNone/>
              <a:defRPr sz="1867">
                <a:solidFill>
                  <a:schemeClr val="dk2"/>
                </a:solidFill>
              </a:defRPr>
            </a:lvl3pPr>
            <a:lvl4pPr lvl="3">
              <a:lnSpc>
                <a:spcPct val="100000"/>
              </a:lnSpc>
              <a:spcBef>
                <a:spcPts val="2133"/>
              </a:spcBef>
              <a:spcAft>
                <a:spcPts val="0"/>
              </a:spcAft>
              <a:buNone/>
              <a:defRPr sz="1867">
                <a:solidFill>
                  <a:schemeClr val="dk2"/>
                </a:solidFill>
              </a:defRPr>
            </a:lvl4pPr>
            <a:lvl5pPr lvl="4">
              <a:lnSpc>
                <a:spcPct val="100000"/>
              </a:lnSpc>
              <a:spcBef>
                <a:spcPts val="2133"/>
              </a:spcBef>
              <a:spcAft>
                <a:spcPts val="0"/>
              </a:spcAft>
              <a:buNone/>
              <a:defRPr sz="1867">
                <a:solidFill>
                  <a:schemeClr val="dk2"/>
                </a:solidFill>
              </a:defRPr>
            </a:lvl5pPr>
            <a:lvl6pPr lvl="5">
              <a:lnSpc>
                <a:spcPct val="100000"/>
              </a:lnSpc>
              <a:spcBef>
                <a:spcPts val="2133"/>
              </a:spcBef>
              <a:spcAft>
                <a:spcPts val="0"/>
              </a:spcAft>
              <a:buNone/>
              <a:defRPr sz="1867">
                <a:solidFill>
                  <a:schemeClr val="dk2"/>
                </a:solidFill>
              </a:defRPr>
            </a:lvl6pPr>
            <a:lvl7pPr lvl="6">
              <a:lnSpc>
                <a:spcPct val="100000"/>
              </a:lnSpc>
              <a:spcBef>
                <a:spcPts val="2133"/>
              </a:spcBef>
              <a:spcAft>
                <a:spcPts val="0"/>
              </a:spcAft>
              <a:buNone/>
              <a:defRPr sz="1867">
                <a:solidFill>
                  <a:schemeClr val="dk2"/>
                </a:solidFill>
              </a:defRPr>
            </a:lvl7pPr>
            <a:lvl8pPr lvl="7">
              <a:lnSpc>
                <a:spcPct val="100000"/>
              </a:lnSpc>
              <a:spcBef>
                <a:spcPts val="2133"/>
              </a:spcBef>
              <a:spcAft>
                <a:spcPts val="0"/>
              </a:spcAft>
              <a:buNone/>
              <a:defRPr sz="1867">
                <a:solidFill>
                  <a:schemeClr val="dk2"/>
                </a:solidFill>
              </a:defRPr>
            </a:lvl8pPr>
            <a:lvl9pPr lvl="8">
              <a:lnSpc>
                <a:spcPct val="100000"/>
              </a:lnSpc>
              <a:spcBef>
                <a:spcPts val="2133"/>
              </a:spcBef>
              <a:spcAft>
                <a:spcPts val="2133"/>
              </a:spcAft>
              <a:buNone/>
              <a:defRPr sz="1867">
                <a:solidFill>
                  <a:schemeClr val="dk2"/>
                </a:solidFill>
              </a:defRPr>
            </a:lvl9pPr>
          </a:lstStyle>
          <a:p>
            <a:r>
              <a:rPr lang="en-US"/>
              <a:t>Click to edit Master subtitle style</a:t>
            </a:r>
            <a:endParaRPr/>
          </a:p>
        </p:txBody>
      </p:sp>
      <p:sp>
        <p:nvSpPr>
          <p:cNvPr id="106" name="Google Shape;106;p16"/>
          <p:cNvSpPr txBox="1">
            <a:spLocks noGrp="1"/>
          </p:cNvSpPr>
          <p:nvPr>
            <p:ph type="title" idx="3" hasCustomPrompt="1"/>
          </p:nvPr>
        </p:nvSpPr>
        <p:spPr>
          <a:xfrm>
            <a:off x="1048500" y="4911199"/>
            <a:ext cx="890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2400"/>
              <a:buNone/>
              <a:defRPr sz="3200">
                <a:solidFill>
                  <a:schemeClr val="accent5"/>
                </a:solidFill>
              </a:defRPr>
            </a:lvl2pPr>
            <a:lvl3pPr lvl="2" algn="ctr" rtl="0">
              <a:spcBef>
                <a:spcPts val="0"/>
              </a:spcBef>
              <a:spcAft>
                <a:spcPts val="0"/>
              </a:spcAft>
              <a:buClr>
                <a:schemeClr val="accent5"/>
              </a:buClr>
              <a:buSzPts val="2400"/>
              <a:buNone/>
              <a:defRPr sz="3200">
                <a:solidFill>
                  <a:schemeClr val="accent5"/>
                </a:solidFill>
              </a:defRPr>
            </a:lvl3pPr>
            <a:lvl4pPr lvl="3" algn="ctr" rtl="0">
              <a:spcBef>
                <a:spcPts val="0"/>
              </a:spcBef>
              <a:spcAft>
                <a:spcPts val="0"/>
              </a:spcAft>
              <a:buClr>
                <a:schemeClr val="accent5"/>
              </a:buClr>
              <a:buSzPts val="2400"/>
              <a:buNone/>
              <a:defRPr sz="3200">
                <a:solidFill>
                  <a:schemeClr val="accent5"/>
                </a:solidFill>
              </a:defRPr>
            </a:lvl4pPr>
            <a:lvl5pPr lvl="4" algn="ctr" rtl="0">
              <a:spcBef>
                <a:spcPts val="0"/>
              </a:spcBef>
              <a:spcAft>
                <a:spcPts val="0"/>
              </a:spcAft>
              <a:buClr>
                <a:schemeClr val="accent5"/>
              </a:buClr>
              <a:buSzPts val="2400"/>
              <a:buNone/>
              <a:defRPr sz="3200">
                <a:solidFill>
                  <a:schemeClr val="accent5"/>
                </a:solidFill>
              </a:defRPr>
            </a:lvl5pPr>
            <a:lvl6pPr lvl="5" algn="ctr" rtl="0">
              <a:spcBef>
                <a:spcPts val="0"/>
              </a:spcBef>
              <a:spcAft>
                <a:spcPts val="0"/>
              </a:spcAft>
              <a:buClr>
                <a:schemeClr val="accent5"/>
              </a:buClr>
              <a:buSzPts val="2400"/>
              <a:buNone/>
              <a:defRPr sz="3200">
                <a:solidFill>
                  <a:schemeClr val="accent5"/>
                </a:solidFill>
              </a:defRPr>
            </a:lvl6pPr>
            <a:lvl7pPr lvl="6" algn="ctr" rtl="0">
              <a:spcBef>
                <a:spcPts val="0"/>
              </a:spcBef>
              <a:spcAft>
                <a:spcPts val="0"/>
              </a:spcAft>
              <a:buClr>
                <a:schemeClr val="accent5"/>
              </a:buClr>
              <a:buSzPts val="2400"/>
              <a:buNone/>
              <a:defRPr sz="3200">
                <a:solidFill>
                  <a:schemeClr val="accent5"/>
                </a:solidFill>
              </a:defRPr>
            </a:lvl7pPr>
            <a:lvl8pPr lvl="7" algn="ctr" rtl="0">
              <a:spcBef>
                <a:spcPts val="0"/>
              </a:spcBef>
              <a:spcAft>
                <a:spcPts val="0"/>
              </a:spcAft>
              <a:buClr>
                <a:schemeClr val="accent5"/>
              </a:buClr>
              <a:buSzPts val="2400"/>
              <a:buNone/>
              <a:defRPr sz="3200">
                <a:solidFill>
                  <a:schemeClr val="accent5"/>
                </a:solidFill>
              </a:defRPr>
            </a:lvl8pPr>
            <a:lvl9pPr lvl="8" algn="ctr" rtl="0">
              <a:spcBef>
                <a:spcPts val="0"/>
              </a:spcBef>
              <a:spcAft>
                <a:spcPts val="0"/>
              </a:spcAft>
              <a:buClr>
                <a:schemeClr val="accent5"/>
              </a:buClr>
              <a:buSzPts val="2400"/>
              <a:buNone/>
              <a:defRPr sz="3200">
                <a:solidFill>
                  <a:schemeClr val="accent5"/>
                </a:solidFill>
              </a:defRPr>
            </a:lvl9pPr>
          </a:lstStyle>
          <a:p>
            <a:r>
              <a:t>xx%</a:t>
            </a:r>
          </a:p>
        </p:txBody>
      </p:sp>
      <p:sp>
        <p:nvSpPr>
          <p:cNvPr id="107" name="Google Shape;107;p16"/>
          <p:cNvSpPr txBox="1">
            <a:spLocks noGrp="1"/>
          </p:cNvSpPr>
          <p:nvPr>
            <p:ph type="subTitle" idx="4"/>
          </p:nvPr>
        </p:nvSpPr>
        <p:spPr>
          <a:xfrm>
            <a:off x="2153920" y="4745897"/>
            <a:ext cx="33772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108" name="Google Shape;108;p16"/>
          <p:cNvSpPr txBox="1">
            <a:spLocks noGrp="1"/>
          </p:cNvSpPr>
          <p:nvPr>
            <p:ph type="subTitle" idx="5"/>
          </p:nvPr>
        </p:nvSpPr>
        <p:spPr>
          <a:xfrm>
            <a:off x="2153920" y="5410896"/>
            <a:ext cx="3292000" cy="7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dk2"/>
                </a:solidFill>
              </a:defRPr>
            </a:lvl1pPr>
            <a:lvl2pPr lvl="1" rtl="0">
              <a:lnSpc>
                <a:spcPct val="100000"/>
              </a:lnSpc>
              <a:spcBef>
                <a:spcPts val="2133"/>
              </a:spcBef>
              <a:spcAft>
                <a:spcPts val="0"/>
              </a:spcAft>
              <a:buNone/>
              <a:defRPr sz="1867">
                <a:solidFill>
                  <a:schemeClr val="dk2"/>
                </a:solidFill>
              </a:defRPr>
            </a:lvl2pPr>
            <a:lvl3pPr lvl="2" rtl="0">
              <a:lnSpc>
                <a:spcPct val="100000"/>
              </a:lnSpc>
              <a:spcBef>
                <a:spcPts val="2133"/>
              </a:spcBef>
              <a:spcAft>
                <a:spcPts val="0"/>
              </a:spcAft>
              <a:buNone/>
              <a:defRPr sz="1867">
                <a:solidFill>
                  <a:schemeClr val="dk2"/>
                </a:solidFill>
              </a:defRPr>
            </a:lvl3pPr>
            <a:lvl4pPr lvl="3" rtl="0">
              <a:lnSpc>
                <a:spcPct val="100000"/>
              </a:lnSpc>
              <a:spcBef>
                <a:spcPts val="2133"/>
              </a:spcBef>
              <a:spcAft>
                <a:spcPts val="0"/>
              </a:spcAft>
              <a:buNone/>
              <a:defRPr sz="1867">
                <a:solidFill>
                  <a:schemeClr val="dk2"/>
                </a:solidFill>
              </a:defRPr>
            </a:lvl4pPr>
            <a:lvl5pPr lvl="4" rtl="0">
              <a:lnSpc>
                <a:spcPct val="100000"/>
              </a:lnSpc>
              <a:spcBef>
                <a:spcPts val="2133"/>
              </a:spcBef>
              <a:spcAft>
                <a:spcPts val="0"/>
              </a:spcAft>
              <a:buNone/>
              <a:defRPr sz="1867">
                <a:solidFill>
                  <a:schemeClr val="dk2"/>
                </a:solidFill>
              </a:defRPr>
            </a:lvl5pPr>
            <a:lvl6pPr lvl="5" rtl="0">
              <a:lnSpc>
                <a:spcPct val="100000"/>
              </a:lnSpc>
              <a:spcBef>
                <a:spcPts val="2133"/>
              </a:spcBef>
              <a:spcAft>
                <a:spcPts val="0"/>
              </a:spcAft>
              <a:buNone/>
              <a:defRPr sz="1867">
                <a:solidFill>
                  <a:schemeClr val="dk2"/>
                </a:solidFill>
              </a:defRPr>
            </a:lvl6pPr>
            <a:lvl7pPr lvl="6" rtl="0">
              <a:lnSpc>
                <a:spcPct val="100000"/>
              </a:lnSpc>
              <a:spcBef>
                <a:spcPts val="2133"/>
              </a:spcBef>
              <a:spcAft>
                <a:spcPts val="0"/>
              </a:spcAft>
              <a:buNone/>
              <a:defRPr sz="1867">
                <a:solidFill>
                  <a:schemeClr val="dk2"/>
                </a:solidFill>
              </a:defRPr>
            </a:lvl7pPr>
            <a:lvl8pPr lvl="7" rtl="0">
              <a:lnSpc>
                <a:spcPct val="100000"/>
              </a:lnSpc>
              <a:spcBef>
                <a:spcPts val="2133"/>
              </a:spcBef>
              <a:spcAft>
                <a:spcPts val="0"/>
              </a:spcAft>
              <a:buNone/>
              <a:defRPr sz="1867">
                <a:solidFill>
                  <a:schemeClr val="dk2"/>
                </a:solidFill>
              </a:defRPr>
            </a:lvl8pPr>
            <a:lvl9pPr lvl="8" rtl="0">
              <a:lnSpc>
                <a:spcPct val="100000"/>
              </a:lnSpc>
              <a:spcBef>
                <a:spcPts val="2133"/>
              </a:spcBef>
              <a:spcAft>
                <a:spcPts val="2133"/>
              </a:spcAft>
              <a:buNone/>
              <a:defRPr sz="1867">
                <a:solidFill>
                  <a:schemeClr val="dk2"/>
                </a:solidFill>
              </a:defRPr>
            </a:lvl9pPr>
          </a:lstStyle>
          <a:p>
            <a:r>
              <a:rPr lang="en-US"/>
              <a:t>Click to edit Master subtitle style</a:t>
            </a:r>
            <a:endParaRPr/>
          </a:p>
        </p:txBody>
      </p:sp>
      <p:sp>
        <p:nvSpPr>
          <p:cNvPr id="109" name="Google Shape;109;p16"/>
          <p:cNvSpPr txBox="1">
            <a:spLocks noGrp="1"/>
          </p:cNvSpPr>
          <p:nvPr>
            <p:ph type="title" idx="6" hasCustomPrompt="1"/>
          </p:nvPr>
        </p:nvSpPr>
        <p:spPr>
          <a:xfrm flipH="1">
            <a:off x="6258567" y="3430581"/>
            <a:ext cx="890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2400"/>
              <a:buNone/>
              <a:defRPr sz="3200">
                <a:solidFill>
                  <a:schemeClr val="accent5"/>
                </a:solidFill>
              </a:defRPr>
            </a:lvl2pPr>
            <a:lvl3pPr lvl="2" algn="ctr" rtl="0">
              <a:spcBef>
                <a:spcPts val="0"/>
              </a:spcBef>
              <a:spcAft>
                <a:spcPts val="0"/>
              </a:spcAft>
              <a:buClr>
                <a:schemeClr val="accent5"/>
              </a:buClr>
              <a:buSzPts val="2400"/>
              <a:buNone/>
              <a:defRPr sz="3200">
                <a:solidFill>
                  <a:schemeClr val="accent5"/>
                </a:solidFill>
              </a:defRPr>
            </a:lvl3pPr>
            <a:lvl4pPr lvl="3" algn="ctr" rtl="0">
              <a:spcBef>
                <a:spcPts val="0"/>
              </a:spcBef>
              <a:spcAft>
                <a:spcPts val="0"/>
              </a:spcAft>
              <a:buClr>
                <a:schemeClr val="accent5"/>
              </a:buClr>
              <a:buSzPts val="2400"/>
              <a:buNone/>
              <a:defRPr sz="3200">
                <a:solidFill>
                  <a:schemeClr val="accent5"/>
                </a:solidFill>
              </a:defRPr>
            </a:lvl4pPr>
            <a:lvl5pPr lvl="4" algn="ctr" rtl="0">
              <a:spcBef>
                <a:spcPts val="0"/>
              </a:spcBef>
              <a:spcAft>
                <a:spcPts val="0"/>
              </a:spcAft>
              <a:buClr>
                <a:schemeClr val="accent5"/>
              </a:buClr>
              <a:buSzPts val="2400"/>
              <a:buNone/>
              <a:defRPr sz="3200">
                <a:solidFill>
                  <a:schemeClr val="accent5"/>
                </a:solidFill>
              </a:defRPr>
            </a:lvl5pPr>
            <a:lvl6pPr lvl="5" algn="ctr" rtl="0">
              <a:spcBef>
                <a:spcPts val="0"/>
              </a:spcBef>
              <a:spcAft>
                <a:spcPts val="0"/>
              </a:spcAft>
              <a:buClr>
                <a:schemeClr val="accent5"/>
              </a:buClr>
              <a:buSzPts val="2400"/>
              <a:buNone/>
              <a:defRPr sz="3200">
                <a:solidFill>
                  <a:schemeClr val="accent5"/>
                </a:solidFill>
              </a:defRPr>
            </a:lvl6pPr>
            <a:lvl7pPr lvl="6" algn="ctr" rtl="0">
              <a:spcBef>
                <a:spcPts val="0"/>
              </a:spcBef>
              <a:spcAft>
                <a:spcPts val="0"/>
              </a:spcAft>
              <a:buClr>
                <a:schemeClr val="accent5"/>
              </a:buClr>
              <a:buSzPts val="2400"/>
              <a:buNone/>
              <a:defRPr sz="3200">
                <a:solidFill>
                  <a:schemeClr val="accent5"/>
                </a:solidFill>
              </a:defRPr>
            </a:lvl7pPr>
            <a:lvl8pPr lvl="7" algn="ctr" rtl="0">
              <a:spcBef>
                <a:spcPts val="0"/>
              </a:spcBef>
              <a:spcAft>
                <a:spcPts val="0"/>
              </a:spcAft>
              <a:buClr>
                <a:schemeClr val="accent5"/>
              </a:buClr>
              <a:buSzPts val="2400"/>
              <a:buNone/>
              <a:defRPr sz="3200">
                <a:solidFill>
                  <a:schemeClr val="accent5"/>
                </a:solidFill>
              </a:defRPr>
            </a:lvl8pPr>
            <a:lvl9pPr lvl="8" algn="ctr" rtl="0">
              <a:spcBef>
                <a:spcPts val="0"/>
              </a:spcBef>
              <a:spcAft>
                <a:spcPts val="0"/>
              </a:spcAft>
              <a:buClr>
                <a:schemeClr val="accent5"/>
              </a:buClr>
              <a:buSzPts val="2400"/>
              <a:buNone/>
              <a:defRPr sz="3200">
                <a:solidFill>
                  <a:schemeClr val="accent5"/>
                </a:solidFill>
              </a:defRPr>
            </a:lvl9pPr>
          </a:lstStyle>
          <a:p>
            <a:r>
              <a:t>xx%</a:t>
            </a:r>
          </a:p>
        </p:txBody>
      </p:sp>
      <p:sp>
        <p:nvSpPr>
          <p:cNvPr id="110" name="Google Shape;110;p16"/>
          <p:cNvSpPr txBox="1">
            <a:spLocks noGrp="1"/>
          </p:cNvSpPr>
          <p:nvPr>
            <p:ph type="subTitle" idx="7"/>
          </p:nvPr>
        </p:nvSpPr>
        <p:spPr>
          <a:xfrm flipH="1">
            <a:off x="7363968" y="3265603"/>
            <a:ext cx="33772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111" name="Google Shape;111;p16"/>
          <p:cNvSpPr txBox="1">
            <a:spLocks noGrp="1"/>
          </p:cNvSpPr>
          <p:nvPr>
            <p:ph type="subTitle" idx="8"/>
          </p:nvPr>
        </p:nvSpPr>
        <p:spPr>
          <a:xfrm flipH="1">
            <a:off x="7363808" y="3931779"/>
            <a:ext cx="3292000" cy="7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dk2"/>
                </a:solidFill>
              </a:defRPr>
            </a:lvl1pPr>
            <a:lvl2pPr lvl="1" rtl="0">
              <a:lnSpc>
                <a:spcPct val="100000"/>
              </a:lnSpc>
              <a:spcBef>
                <a:spcPts val="2133"/>
              </a:spcBef>
              <a:spcAft>
                <a:spcPts val="0"/>
              </a:spcAft>
              <a:buNone/>
              <a:defRPr sz="1867">
                <a:solidFill>
                  <a:schemeClr val="dk2"/>
                </a:solidFill>
              </a:defRPr>
            </a:lvl2pPr>
            <a:lvl3pPr lvl="2" rtl="0">
              <a:lnSpc>
                <a:spcPct val="100000"/>
              </a:lnSpc>
              <a:spcBef>
                <a:spcPts val="2133"/>
              </a:spcBef>
              <a:spcAft>
                <a:spcPts val="0"/>
              </a:spcAft>
              <a:buNone/>
              <a:defRPr sz="1867">
                <a:solidFill>
                  <a:schemeClr val="dk2"/>
                </a:solidFill>
              </a:defRPr>
            </a:lvl3pPr>
            <a:lvl4pPr lvl="3" rtl="0">
              <a:lnSpc>
                <a:spcPct val="100000"/>
              </a:lnSpc>
              <a:spcBef>
                <a:spcPts val="2133"/>
              </a:spcBef>
              <a:spcAft>
                <a:spcPts val="0"/>
              </a:spcAft>
              <a:buNone/>
              <a:defRPr sz="1867">
                <a:solidFill>
                  <a:schemeClr val="dk2"/>
                </a:solidFill>
              </a:defRPr>
            </a:lvl4pPr>
            <a:lvl5pPr lvl="4" rtl="0">
              <a:lnSpc>
                <a:spcPct val="100000"/>
              </a:lnSpc>
              <a:spcBef>
                <a:spcPts val="2133"/>
              </a:spcBef>
              <a:spcAft>
                <a:spcPts val="0"/>
              </a:spcAft>
              <a:buNone/>
              <a:defRPr sz="1867">
                <a:solidFill>
                  <a:schemeClr val="dk2"/>
                </a:solidFill>
              </a:defRPr>
            </a:lvl5pPr>
            <a:lvl6pPr lvl="5" rtl="0">
              <a:lnSpc>
                <a:spcPct val="100000"/>
              </a:lnSpc>
              <a:spcBef>
                <a:spcPts val="2133"/>
              </a:spcBef>
              <a:spcAft>
                <a:spcPts val="0"/>
              </a:spcAft>
              <a:buNone/>
              <a:defRPr sz="1867">
                <a:solidFill>
                  <a:schemeClr val="dk2"/>
                </a:solidFill>
              </a:defRPr>
            </a:lvl6pPr>
            <a:lvl7pPr lvl="6" rtl="0">
              <a:lnSpc>
                <a:spcPct val="100000"/>
              </a:lnSpc>
              <a:spcBef>
                <a:spcPts val="2133"/>
              </a:spcBef>
              <a:spcAft>
                <a:spcPts val="0"/>
              </a:spcAft>
              <a:buNone/>
              <a:defRPr sz="1867">
                <a:solidFill>
                  <a:schemeClr val="dk2"/>
                </a:solidFill>
              </a:defRPr>
            </a:lvl7pPr>
            <a:lvl8pPr lvl="7" rtl="0">
              <a:lnSpc>
                <a:spcPct val="100000"/>
              </a:lnSpc>
              <a:spcBef>
                <a:spcPts val="2133"/>
              </a:spcBef>
              <a:spcAft>
                <a:spcPts val="0"/>
              </a:spcAft>
              <a:buNone/>
              <a:defRPr sz="1867">
                <a:solidFill>
                  <a:schemeClr val="dk2"/>
                </a:solidFill>
              </a:defRPr>
            </a:lvl8pPr>
            <a:lvl9pPr lvl="8" rtl="0">
              <a:lnSpc>
                <a:spcPct val="100000"/>
              </a:lnSpc>
              <a:spcBef>
                <a:spcPts val="2133"/>
              </a:spcBef>
              <a:spcAft>
                <a:spcPts val="2133"/>
              </a:spcAft>
              <a:buNone/>
              <a:defRPr sz="1867">
                <a:solidFill>
                  <a:schemeClr val="dk2"/>
                </a:solidFill>
              </a:defRPr>
            </a:lvl9pPr>
          </a:lstStyle>
          <a:p>
            <a:r>
              <a:rPr lang="en-US"/>
              <a:t>Click to edit Master subtitle style</a:t>
            </a:r>
            <a:endParaRPr/>
          </a:p>
        </p:txBody>
      </p:sp>
      <p:sp>
        <p:nvSpPr>
          <p:cNvPr id="112" name="Google Shape;112;p16"/>
          <p:cNvSpPr txBox="1">
            <a:spLocks noGrp="1"/>
          </p:cNvSpPr>
          <p:nvPr>
            <p:ph type="title" idx="9" hasCustomPrompt="1"/>
          </p:nvPr>
        </p:nvSpPr>
        <p:spPr>
          <a:xfrm flipH="1">
            <a:off x="6258567" y="4911199"/>
            <a:ext cx="890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2400"/>
              <a:buNone/>
              <a:defRPr sz="3200">
                <a:solidFill>
                  <a:schemeClr val="accent5"/>
                </a:solidFill>
              </a:defRPr>
            </a:lvl2pPr>
            <a:lvl3pPr lvl="2" algn="ctr" rtl="0">
              <a:spcBef>
                <a:spcPts val="0"/>
              </a:spcBef>
              <a:spcAft>
                <a:spcPts val="0"/>
              </a:spcAft>
              <a:buClr>
                <a:schemeClr val="accent5"/>
              </a:buClr>
              <a:buSzPts val="2400"/>
              <a:buNone/>
              <a:defRPr sz="3200">
                <a:solidFill>
                  <a:schemeClr val="accent5"/>
                </a:solidFill>
              </a:defRPr>
            </a:lvl3pPr>
            <a:lvl4pPr lvl="3" algn="ctr" rtl="0">
              <a:spcBef>
                <a:spcPts val="0"/>
              </a:spcBef>
              <a:spcAft>
                <a:spcPts val="0"/>
              </a:spcAft>
              <a:buClr>
                <a:schemeClr val="accent5"/>
              </a:buClr>
              <a:buSzPts val="2400"/>
              <a:buNone/>
              <a:defRPr sz="3200">
                <a:solidFill>
                  <a:schemeClr val="accent5"/>
                </a:solidFill>
              </a:defRPr>
            </a:lvl4pPr>
            <a:lvl5pPr lvl="4" algn="ctr" rtl="0">
              <a:spcBef>
                <a:spcPts val="0"/>
              </a:spcBef>
              <a:spcAft>
                <a:spcPts val="0"/>
              </a:spcAft>
              <a:buClr>
                <a:schemeClr val="accent5"/>
              </a:buClr>
              <a:buSzPts val="2400"/>
              <a:buNone/>
              <a:defRPr sz="3200">
                <a:solidFill>
                  <a:schemeClr val="accent5"/>
                </a:solidFill>
              </a:defRPr>
            </a:lvl5pPr>
            <a:lvl6pPr lvl="5" algn="ctr" rtl="0">
              <a:spcBef>
                <a:spcPts val="0"/>
              </a:spcBef>
              <a:spcAft>
                <a:spcPts val="0"/>
              </a:spcAft>
              <a:buClr>
                <a:schemeClr val="accent5"/>
              </a:buClr>
              <a:buSzPts val="2400"/>
              <a:buNone/>
              <a:defRPr sz="3200">
                <a:solidFill>
                  <a:schemeClr val="accent5"/>
                </a:solidFill>
              </a:defRPr>
            </a:lvl6pPr>
            <a:lvl7pPr lvl="6" algn="ctr" rtl="0">
              <a:spcBef>
                <a:spcPts val="0"/>
              </a:spcBef>
              <a:spcAft>
                <a:spcPts val="0"/>
              </a:spcAft>
              <a:buClr>
                <a:schemeClr val="accent5"/>
              </a:buClr>
              <a:buSzPts val="2400"/>
              <a:buNone/>
              <a:defRPr sz="3200">
                <a:solidFill>
                  <a:schemeClr val="accent5"/>
                </a:solidFill>
              </a:defRPr>
            </a:lvl7pPr>
            <a:lvl8pPr lvl="7" algn="ctr" rtl="0">
              <a:spcBef>
                <a:spcPts val="0"/>
              </a:spcBef>
              <a:spcAft>
                <a:spcPts val="0"/>
              </a:spcAft>
              <a:buClr>
                <a:schemeClr val="accent5"/>
              </a:buClr>
              <a:buSzPts val="2400"/>
              <a:buNone/>
              <a:defRPr sz="3200">
                <a:solidFill>
                  <a:schemeClr val="accent5"/>
                </a:solidFill>
              </a:defRPr>
            </a:lvl8pPr>
            <a:lvl9pPr lvl="8" algn="ctr" rtl="0">
              <a:spcBef>
                <a:spcPts val="0"/>
              </a:spcBef>
              <a:spcAft>
                <a:spcPts val="0"/>
              </a:spcAft>
              <a:buClr>
                <a:schemeClr val="accent5"/>
              </a:buClr>
              <a:buSzPts val="2400"/>
              <a:buNone/>
              <a:defRPr sz="3200">
                <a:solidFill>
                  <a:schemeClr val="accent5"/>
                </a:solidFill>
              </a:defRPr>
            </a:lvl9pPr>
          </a:lstStyle>
          <a:p>
            <a:r>
              <a:t>xx%</a:t>
            </a:r>
          </a:p>
        </p:txBody>
      </p:sp>
      <p:sp>
        <p:nvSpPr>
          <p:cNvPr id="113" name="Google Shape;113;p16"/>
          <p:cNvSpPr txBox="1">
            <a:spLocks noGrp="1"/>
          </p:cNvSpPr>
          <p:nvPr>
            <p:ph type="subTitle" idx="13"/>
          </p:nvPr>
        </p:nvSpPr>
        <p:spPr>
          <a:xfrm flipH="1">
            <a:off x="7363968" y="4745897"/>
            <a:ext cx="33772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114" name="Google Shape;114;p16"/>
          <p:cNvSpPr txBox="1">
            <a:spLocks noGrp="1"/>
          </p:cNvSpPr>
          <p:nvPr>
            <p:ph type="subTitle" idx="14"/>
          </p:nvPr>
        </p:nvSpPr>
        <p:spPr>
          <a:xfrm flipH="1">
            <a:off x="7363808" y="5410896"/>
            <a:ext cx="3292000" cy="70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dk2"/>
                </a:solidFill>
              </a:defRPr>
            </a:lvl1pPr>
            <a:lvl2pPr lvl="1" rtl="0">
              <a:lnSpc>
                <a:spcPct val="100000"/>
              </a:lnSpc>
              <a:spcBef>
                <a:spcPts val="2133"/>
              </a:spcBef>
              <a:spcAft>
                <a:spcPts val="0"/>
              </a:spcAft>
              <a:buNone/>
              <a:defRPr sz="1867">
                <a:solidFill>
                  <a:schemeClr val="dk2"/>
                </a:solidFill>
              </a:defRPr>
            </a:lvl2pPr>
            <a:lvl3pPr lvl="2" rtl="0">
              <a:lnSpc>
                <a:spcPct val="100000"/>
              </a:lnSpc>
              <a:spcBef>
                <a:spcPts val="2133"/>
              </a:spcBef>
              <a:spcAft>
                <a:spcPts val="0"/>
              </a:spcAft>
              <a:buNone/>
              <a:defRPr sz="1867">
                <a:solidFill>
                  <a:schemeClr val="dk2"/>
                </a:solidFill>
              </a:defRPr>
            </a:lvl3pPr>
            <a:lvl4pPr lvl="3" rtl="0">
              <a:lnSpc>
                <a:spcPct val="100000"/>
              </a:lnSpc>
              <a:spcBef>
                <a:spcPts val="2133"/>
              </a:spcBef>
              <a:spcAft>
                <a:spcPts val="0"/>
              </a:spcAft>
              <a:buNone/>
              <a:defRPr sz="1867">
                <a:solidFill>
                  <a:schemeClr val="dk2"/>
                </a:solidFill>
              </a:defRPr>
            </a:lvl4pPr>
            <a:lvl5pPr lvl="4" rtl="0">
              <a:lnSpc>
                <a:spcPct val="100000"/>
              </a:lnSpc>
              <a:spcBef>
                <a:spcPts val="2133"/>
              </a:spcBef>
              <a:spcAft>
                <a:spcPts val="0"/>
              </a:spcAft>
              <a:buNone/>
              <a:defRPr sz="1867">
                <a:solidFill>
                  <a:schemeClr val="dk2"/>
                </a:solidFill>
              </a:defRPr>
            </a:lvl5pPr>
            <a:lvl6pPr lvl="5" rtl="0">
              <a:lnSpc>
                <a:spcPct val="100000"/>
              </a:lnSpc>
              <a:spcBef>
                <a:spcPts val="2133"/>
              </a:spcBef>
              <a:spcAft>
                <a:spcPts val="0"/>
              </a:spcAft>
              <a:buNone/>
              <a:defRPr sz="1867">
                <a:solidFill>
                  <a:schemeClr val="dk2"/>
                </a:solidFill>
              </a:defRPr>
            </a:lvl6pPr>
            <a:lvl7pPr lvl="6" rtl="0">
              <a:lnSpc>
                <a:spcPct val="100000"/>
              </a:lnSpc>
              <a:spcBef>
                <a:spcPts val="2133"/>
              </a:spcBef>
              <a:spcAft>
                <a:spcPts val="0"/>
              </a:spcAft>
              <a:buNone/>
              <a:defRPr sz="1867">
                <a:solidFill>
                  <a:schemeClr val="dk2"/>
                </a:solidFill>
              </a:defRPr>
            </a:lvl7pPr>
            <a:lvl8pPr lvl="7" rtl="0">
              <a:lnSpc>
                <a:spcPct val="100000"/>
              </a:lnSpc>
              <a:spcBef>
                <a:spcPts val="2133"/>
              </a:spcBef>
              <a:spcAft>
                <a:spcPts val="0"/>
              </a:spcAft>
              <a:buNone/>
              <a:defRPr sz="1867">
                <a:solidFill>
                  <a:schemeClr val="dk2"/>
                </a:solidFill>
              </a:defRPr>
            </a:lvl8pPr>
            <a:lvl9pPr lvl="8" rtl="0">
              <a:lnSpc>
                <a:spcPct val="100000"/>
              </a:lnSpc>
              <a:spcBef>
                <a:spcPts val="2133"/>
              </a:spcBef>
              <a:spcAft>
                <a:spcPts val="2133"/>
              </a:spcAft>
              <a:buNone/>
              <a:defRPr sz="1867">
                <a:solidFill>
                  <a:schemeClr val="dk2"/>
                </a:solidFill>
              </a:defRPr>
            </a:lvl9pPr>
          </a:lstStyle>
          <a:p>
            <a:r>
              <a:rPr lang="en-US"/>
              <a:t>Click to edit Master subtitle style</a:t>
            </a:r>
            <a:endParaRPr/>
          </a:p>
        </p:txBody>
      </p:sp>
      <p:pic>
        <p:nvPicPr>
          <p:cNvPr id="115" name="Google Shape;115;p16"/>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116" name="Google Shape;116;p16"/>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117" name="Google Shape;117;p16"/>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118" name="Google Shape;118;p16"/>
          <p:cNvSpPr txBox="1">
            <a:spLocks noGrp="1"/>
          </p:cNvSpPr>
          <p:nvPr>
            <p:ph type="title" idx="15"/>
          </p:nvPr>
        </p:nvSpPr>
        <p:spPr>
          <a:xfrm>
            <a:off x="6096000" y="719333"/>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solidFill>
                  <a:schemeClr val="accent1"/>
                </a:solidFill>
              </a:defRPr>
            </a:lvl1pPr>
            <a:lvl2pPr lvl="1" algn="ctr" rtl="0">
              <a:spcBef>
                <a:spcPts val="0"/>
              </a:spcBef>
              <a:spcAft>
                <a:spcPts val="0"/>
              </a:spcAft>
              <a:buNone/>
              <a:defRPr>
                <a:solidFill>
                  <a:schemeClr val="accent1"/>
                </a:solidFill>
                <a:latin typeface="Open Sans"/>
                <a:ea typeface="Open Sans"/>
                <a:cs typeface="Open Sans"/>
                <a:sym typeface="Open Sans"/>
              </a:defRPr>
            </a:lvl2pPr>
            <a:lvl3pPr lvl="2" algn="ctr" rtl="0">
              <a:spcBef>
                <a:spcPts val="0"/>
              </a:spcBef>
              <a:spcAft>
                <a:spcPts val="0"/>
              </a:spcAft>
              <a:buNone/>
              <a:defRPr>
                <a:solidFill>
                  <a:schemeClr val="accent1"/>
                </a:solidFill>
                <a:latin typeface="Open Sans"/>
                <a:ea typeface="Open Sans"/>
                <a:cs typeface="Open Sans"/>
                <a:sym typeface="Open Sans"/>
              </a:defRPr>
            </a:lvl3pPr>
            <a:lvl4pPr lvl="3" algn="ctr" rtl="0">
              <a:spcBef>
                <a:spcPts val="0"/>
              </a:spcBef>
              <a:spcAft>
                <a:spcPts val="0"/>
              </a:spcAft>
              <a:buNone/>
              <a:defRPr>
                <a:solidFill>
                  <a:schemeClr val="accent1"/>
                </a:solidFill>
                <a:latin typeface="Open Sans"/>
                <a:ea typeface="Open Sans"/>
                <a:cs typeface="Open Sans"/>
                <a:sym typeface="Open Sans"/>
              </a:defRPr>
            </a:lvl4pPr>
            <a:lvl5pPr lvl="4" algn="ctr" rtl="0">
              <a:spcBef>
                <a:spcPts val="0"/>
              </a:spcBef>
              <a:spcAft>
                <a:spcPts val="0"/>
              </a:spcAft>
              <a:buNone/>
              <a:defRPr>
                <a:solidFill>
                  <a:schemeClr val="accent1"/>
                </a:solidFill>
                <a:latin typeface="Open Sans"/>
                <a:ea typeface="Open Sans"/>
                <a:cs typeface="Open Sans"/>
                <a:sym typeface="Open Sans"/>
              </a:defRPr>
            </a:lvl5pPr>
            <a:lvl6pPr lvl="5" algn="ctr" rtl="0">
              <a:spcBef>
                <a:spcPts val="0"/>
              </a:spcBef>
              <a:spcAft>
                <a:spcPts val="0"/>
              </a:spcAft>
              <a:buNone/>
              <a:defRPr>
                <a:solidFill>
                  <a:schemeClr val="accent1"/>
                </a:solidFill>
                <a:latin typeface="Open Sans"/>
                <a:ea typeface="Open Sans"/>
                <a:cs typeface="Open Sans"/>
                <a:sym typeface="Open Sans"/>
              </a:defRPr>
            </a:lvl6pPr>
            <a:lvl7pPr lvl="6" algn="ctr" rtl="0">
              <a:spcBef>
                <a:spcPts val="0"/>
              </a:spcBef>
              <a:spcAft>
                <a:spcPts val="0"/>
              </a:spcAft>
              <a:buNone/>
              <a:defRPr>
                <a:solidFill>
                  <a:schemeClr val="accent1"/>
                </a:solidFill>
                <a:latin typeface="Open Sans"/>
                <a:ea typeface="Open Sans"/>
                <a:cs typeface="Open Sans"/>
                <a:sym typeface="Open Sans"/>
              </a:defRPr>
            </a:lvl7pPr>
            <a:lvl8pPr lvl="7" algn="ctr" rtl="0">
              <a:spcBef>
                <a:spcPts val="0"/>
              </a:spcBef>
              <a:spcAft>
                <a:spcPts val="0"/>
              </a:spcAft>
              <a:buNone/>
              <a:defRPr>
                <a:solidFill>
                  <a:schemeClr val="accent1"/>
                </a:solidFill>
                <a:latin typeface="Open Sans"/>
                <a:ea typeface="Open Sans"/>
                <a:cs typeface="Open Sans"/>
                <a:sym typeface="Open Sans"/>
              </a:defRPr>
            </a:lvl8pPr>
            <a:lvl9pPr lvl="8" algn="ctr" rtl="0">
              <a:spcBef>
                <a:spcPts val="0"/>
              </a:spcBef>
              <a:spcAft>
                <a:spcPts val="0"/>
              </a:spcAft>
              <a:buNone/>
              <a:defRPr>
                <a:solidFill>
                  <a:schemeClr val="accent1"/>
                </a:solidFill>
                <a:latin typeface="Open Sans"/>
                <a:ea typeface="Open Sans"/>
                <a:cs typeface="Open Sans"/>
                <a:sym typeface="Open Sans"/>
              </a:defRPr>
            </a:lvl9pPr>
          </a:lstStyle>
          <a:p>
            <a:r>
              <a:rPr lang="en-US"/>
              <a:t>Click to edit Master title style</a:t>
            </a:r>
            <a:endParaRPr/>
          </a:p>
        </p:txBody>
      </p:sp>
    </p:spTree>
    <p:extLst>
      <p:ext uri="{BB962C8B-B14F-4D97-AF65-F5344CB8AC3E}">
        <p14:creationId xmlns:p14="http://schemas.microsoft.com/office/powerpoint/2010/main" val="751011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Tree>
    <p:extLst>
      <p:ext uri="{BB962C8B-B14F-4D97-AF65-F5344CB8AC3E}">
        <p14:creationId xmlns:p14="http://schemas.microsoft.com/office/powerpoint/2010/main" val="2253593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41528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Tree>
    <p:extLst>
      <p:ext uri="{BB962C8B-B14F-4D97-AF65-F5344CB8AC3E}">
        <p14:creationId xmlns:p14="http://schemas.microsoft.com/office/powerpoint/2010/main" val="2330583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Tree>
    <p:extLst>
      <p:ext uri="{BB962C8B-B14F-4D97-AF65-F5344CB8AC3E}">
        <p14:creationId xmlns:p14="http://schemas.microsoft.com/office/powerpoint/2010/main" val="378622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Tree>
    <p:extLst>
      <p:ext uri="{BB962C8B-B14F-4D97-AF65-F5344CB8AC3E}">
        <p14:creationId xmlns:p14="http://schemas.microsoft.com/office/powerpoint/2010/main" val="265715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Tree>
    <p:extLst>
      <p:ext uri="{BB962C8B-B14F-4D97-AF65-F5344CB8AC3E}">
        <p14:creationId xmlns:p14="http://schemas.microsoft.com/office/powerpoint/2010/main" val="1752917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Tree>
    <p:extLst>
      <p:ext uri="{BB962C8B-B14F-4D97-AF65-F5344CB8AC3E}">
        <p14:creationId xmlns:p14="http://schemas.microsoft.com/office/powerpoint/2010/main" val="694531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Tree>
    <p:extLst>
      <p:ext uri="{BB962C8B-B14F-4D97-AF65-F5344CB8AC3E}">
        <p14:creationId xmlns:p14="http://schemas.microsoft.com/office/powerpoint/2010/main" val="1255387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Tree>
    <p:extLst>
      <p:ext uri="{BB962C8B-B14F-4D97-AF65-F5344CB8AC3E}">
        <p14:creationId xmlns:p14="http://schemas.microsoft.com/office/powerpoint/2010/main" val="1736328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Tree>
    <p:extLst>
      <p:ext uri="{BB962C8B-B14F-4D97-AF65-F5344CB8AC3E}">
        <p14:creationId xmlns:p14="http://schemas.microsoft.com/office/powerpoint/2010/main" val="310101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Tree>
    <p:extLst>
      <p:ext uri="{BB962C8B-B14F-4D97-AF65-F5344CB8AC3E}">
        <p14:creationId xmlns:p14="http://schemas.microsoft.com/office/powerpoint/2010/main" val="1046782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Tree>
    <p:extLst>
      <p:ext uri="{BB962C8B-B14F-4D97-AF65-F5344CB8AC3E}">
        <p14:creationId xmlns:p14="http://schemas.microsoft.com/office/powerpoint/2010/main" val="1716846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Tree>
    <p:extLst>
      <p:ext uri="{BB962C8B-B14F-4D97-AF65-F5344CB8AC3E}">
        <p14:creationId xmlns:p14="http://schemas.microsoft.com/office/powerpoint/2010/main" val="3583553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Tree>
    <p:extLst>
      <p:ext uri="{BB962C8B-B14F-4D97-AF65-F5344CB8AC3E}">
        <p14:creationId xmlns:p14="http://schemas.microsoft.com/office/powerpoint/2010/main" val="1229822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Tree>
    <p:extLst>
      <p:ext uri="{BB962C8B-B14F-4D97-AF65-F5344CB8AC3E}">
        <p14:creationId xmlns:p14="http://schemas.microsoft.com/office/powerpoint/2010/main" val="1667640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Tree>
    <p:extLst>
      <p:ext uri="{BB962C8B-B14F-4D97-AF65-F5344CB8AC3E}">
        <p14:creationId xmlns:p14="http://schemas.microsoft.com/office/powerpoint/2010/main" val="1759820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Tree>
    <p:extLst>
      <p:ext uri="{BB962C8B-B14F-4D97-AF65-F5344CB8AC3E}">
        <p14:creationId xmlns:p14="http://schemas.microsoft.com/office/powerpoint/2010/main" val="16221184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865294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Tree>
    <p:extLst>
      <p:ext uri="{BB962C8B-B14F-4D97-AF65-F5344CB8AC3E}">
        <p14:creationId xmlns:p14="http://schemas.microsoft.com/office/powerpoint/2010/main" val="2841373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Tree>
    <p:extLst>
      <p:ext uri="{BB962C8B-B14F-4D97-AF65-F5344CB8AC3E}">
        <p14:creationId xmlns:p14="http://schemas.microsoft.com/office/powerpoint/2010/main" val="3748747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Tree>
    <p:extLst>
      <p:ext uri="{BB962C8B-B14F-4D97-AF65-F5344CB8AC3E}">
        <p14:creationId xmlns:p14="http://schemas.microsoft.com/office/powerpoint/2010/main" val="3659981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Tree>
    <p:extLst>
      <p:ext uri="{BB962C8B-B14F-4D97-AF65-F5344CB8AC3E}">
        <p14:creationId xmlns:p14="http://schemas.microsoft.com/office/powerpoint/2010/main" val="617336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Tree>
    <p:extLst>
      <p:ext uri="{BB962C8B-B14F-4D97-AF65-F5344CB8AC3E}">
        <p14:creationId xmlns:p14="http://schemas.microsoft.com/office/powerpoint/2010/main" val="200165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Tree>
    <p:extLst>
      <p:ext uri="{BB962C8B-B14F-4D97-AF65-F5344CB8AC3E}">
        <p14:creationId xmlns:p14="http://schemas.microsoft.com/office/powerpoint/2010/main" val="28877469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Tree>
    <p:extLst>
      <p:ext uri="{BB962C8B-B14F-4D97-AF65-F5344CB8AC3E}">
        <p14:creationId xmlns:p14="http://schemas.microsoft.com/office/powerpoint/2010/main" val="189707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Tree>
    <p:extLst>
      <p:ext uri="{BB962C8B-B14F-4D97-AF65-F5344CB8AC3E}">
        <p14:creationId xmlns:p14="http://schemas.microsoft.com/office/powerpoint/2010/main" val="8980582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Tree>
    <p:extLst>
      <p:ext uri="{BB962C8B-B14F-4D97-AF65-F5344CB8AC3E}">
        <p14:creationId xmlns:p14="http://schemas.microsoft.com/office/powerpoint/2010/main" val="706909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736315" y="1972637"/>
            <a:ext cx="6414498"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7150813" y="2066231"/>
            <a:ext cx="4304872" cy="38424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374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Tree>
    <p:extLst>
      <p:ext uri="{BB962C8B-B14F-4D97-AF65-F5344CB8AC3E}">
        <p14:creationId xmlns:p14="http://schemas.microsoft.com/office/powerpoint/2010/main" val="2598502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Tree>
    <p:extLst>
      <p:ext uri="{BB962C8B-B14F-4D97-AF65-F5344CB8AC3E}">
        <p14:creationId xmlns:p14="http://schemas.microsoft.com/office/powerpoint/2010/main" val="2994827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Tree>
    <p:extLst>
      <p:ext uri="{BB962C8B-B14F-4D97-AF65-F5344CB8AC3E}">
        <p14:creationId xmlns:p14="http://schemas.microsoft.com/office/powerpoint/2010/main" val="21925842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Tree>
    <p:extLst>
      <p:ext uri="{BB962C8B-B14F-4D97-AF65-F5344CB8AC3E}">
        <p14:creationId xmlns:p14="http://schemas.microsoft.com/office/powerpoint/2010/main" val="106209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Tree>
    <p:extLst>
      <p:ext uri="{BB962C8B-B14F-4D97-AF65-F5344CB8AC3E}">
        <p14:creationId xmlns:p14="http://schemas.microsoft.com/office/powerpoint/2010/main" val="5852029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Tree>
    <p:extLst>
      <p:ext uri="{BB962C8B-B14F-4D97-AF65-F5344CB8AC3E}">
        <p14:creationId xmlns:p14="http://schemas.microsoft.com/office/powerpoint/2010/main" val="12828542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Tree>
    <p:extLst>
      <p:ext uri="{BB962C8B-B14F-4D97-AF65-F5344CB8AC3E}">
        <p14:creationId xmlns:p14="http://schemas.microsoft.com/office/powerpoint/2010/main" val="71210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Tree>
    <p:extLst>
      <p:ext uri="{BB962C8B-B14F-4D97-AF65-F5344CB8AC3E}">
        <p14:creationId xmlns:p14="http://schemas.microsoft.com/office/powerpoint/2010/main" val="19226584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Tree>
    <p:extLst>
      <p:ext uri="{BB962C8B-B14F-4D97-AF65-F5344CB8AC3E}">
        <p14:creationId xmlns:p14="http://schemas.microsoft.com/office/powerpoint/2010/main" val="3194570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980936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Tree>
    <p:extLst>
      <p:ext uri="{BB962C8B-B14F-4D97-AF65-F5344CB8AC3E}">
        <p14:creationId xmlns:p14="http://schemas.microsoft.com/office/powerpoint/2010/main" val="13994549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Tree>
    <p:extLst>
      <p:ext uri="{BB962C8B-B14F-4D97-AF65-F5344CB8AC3E}">
        <p14:creationId xmlns:p14="http://schemas.microsoft.com/office/powerpoint/2010/main" val="3591926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254880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Tree>
    <p:extLst>
      <p:ext uri="{BB962C8B-B14F-4D97-AF65-F5344CB8AC3E}">
        <p14:creationId xmlns:p14="http://schemas.microsoft.com/office/powerpoint/2010/main" val="6694573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Tree>
    <p:extLst>
      <p:ext uri="{BB962C8B-B14F-4D97-AF65-F5344CB8AC3E}">
        <p14:creationId xmlns:p14="http://schemas.microsoft.com/office/powerpoint/2010/main" val="25545219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Tree>
    <p:extLst>
      <p:ext uri="{BB962C8B-B14F-4D97-AF65-F5344CB8AC3E}">
        <p14:creationId xmlns:p14="http://schemas.microsoft.com/office/powerpoint/2010/main" val="3606971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37"/>
        <p:cNvGrpSpPr/>
        <p:nvPr/>
      </p:nvGrpSpPr>
      <p:grpSpPr>
        <a:xfrm>
          <a:off x="0" y="0"/>
          <a:ext cx="0" cy="0"/>
          <a:chOff x="0" y="0"/>
          <a:chExt cx="0" cy="0"/>
        </a:xfrm>
      </p:grpSpPr>
      <p:pic>
        <p:nvPicPr>
          <p:cNvPr id="438" name="Google Shape;438;p61"/>
          <p:cNvPicPr preferRelativeResize="0"/>
          <p:nvPr/>
        </p:nvPicPr>
        <p:blipFill>
          <a:blip r:embed="rId2">
            <a:alphaModFix/>
          </a:blip>
          <a:stretch>
            <a:fillRect/>
          </a:stretch>
        </p:blipFill>
        <p:spPr>
          <a:xfrm>
            <a:off x="430733" y="4550133"/>
            <a:ext cx="2224800" cy="2307864"/>
          </a:xfrm>
          <a:prstGeom prst="rect">
            <a:avLst/>
          </a:prstGeom>
          <a:noFill/>
          <a:ln>
            <a:noFill/>
          </a:ln>
        </p:spPr>
      </p:pic>
      <p:pic>
        <p:nvPicPr>
          <p:cNvPr id="439" name="Google Shape;439;p61"/>
          <p:cNvPicPr preferRelativeResize="0"/>
          <p:nvPr/>
        </p:nvPicPr>
        <p:blipFill rotWithShape="1">
          <a:blip r:embed="rId3">
            <a:alphaModFix/>
          </a:blip>
          <a:srcRect r="24986"/>
          <a:stretch/>
        </p:blipFill>
        <p:spPr>
          <a:xfrm>
            <a:off x="9946100" y="3374100"/>
            <a:ext cx="2286000" cy="3126632"/>
          </a:xfrm>
          <a:prstGeom prst="rect">
            <a:avLst/>
          </a:prstGeom>
          <a:noFill/>
          <a:ln>
            <a:noFill/>
          </a:ln>
        </p:spPr>
      </p:pic>
      <p:pic>
        <p:nvPicPr>
          <p:cNvPr id="440" name="Google Shape;440;p61"/>
          <p:cNvPicPr preferRelativeResize="0"/>
          <p:nvPr/>
        </p:nvPicPr>
        <p:blipFill>
          <a:blip r:embed="rId4">
            <a:alphaModFix/>
          </a:blip>
          <a:stretch>
            <a:fillRect/>
          </a:stretch>
        </p:blipFill>
        <p:spPr>
          <a:xfrm>
            <a:off x="140467" y="198933"/>
            <a:ext cx="3677365" cy="3032600"/>
          </a:xfrm>
          <a:prstGeom prst="rect">
            <a:avLst/>
          </a:prstGeom>
          <a:noFill/>
          <a:ln>
            <a:noFill/>
          </a:ln>
        </p:spPr>
      </p:pic>
    </p:spTree>
    <p:extLst>
      <p:ext uri="{BB962C8B-B14F-4D97-AF65-F5344CB8AC3E}">
        <p14:creationId xmlns:p14="http://schemas.microsoft.com/office/powerpoint/2010/main" val="107411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Tree>
    <p:extLst>
      <p:ext uri="{BB962C8B-B14F-4D97-AF65-F5344CB8AC3E}">
        <p14:creationId xmlns:p14="http://schemas.microsoft.com/office/powerpoint/2010/main" val="12686605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6C47A6-8498-4544-80C8-41D24128A6B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F405B38B-2E0A-46BC-9392-E70CB3DE098D}" type="slidenum">
              <a:rPr lang="en-US" smtClean="0"/>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F6C47A6-8498-4544-80C8-41D24128A6B4}" type="datetimeFigureOut">
              <a:rPr lang="en-US" smtClean="0"/>
              <a:t>12/9/2024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44"/>
        <p:cNvGrpSpPr/>
        <p:nvPr/>
      </p:nvGrpSpPr>
      <p:grpSpPr>
        <a:xfrm>
          <a:off x="0" y="0"/>
          <a:ext cx="0" cy="0"/>
          <a:chOff x="0" y="0"/>
          <a:chExt cx="0" cy="0"/>
        </a:xfrm>
      </p:grpSpPr>
    </p:spTree>
    <p:extLst>
      <p:ext uri="{BB962C8B-B14F-4D97-AF65-F5344CB8AC3E}">
        <p14:creationId xmlns:p14="http://schemas.microsoft.com/office/powerpoint/2010/main" val="1903763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48"/>
        <p:cNvGrpSpPr/>
        <p:nvPr/>
      </p:nvGrpSpPr>
      <p:grpSpPr>
        <a:xfrm>
          <a:off x="0" y="0"/>
          <a:ext cx="0" cy="0"/>
          <a:chOff x="0" y="0"/>
          <a:chExt cx="0" cy="0"/>
        </a:xfrm>
      </p:grpSpPr>
    </p:spTree>
    <p:extLst>
      <p:ext uri="{BB962C8B-B14F-4D97-AF65-F5344CB8AC3E}">
        <p14:creationId xmlns:p14="http://schemas.microsoft.com/office/powerpoint/2010/main" val="264682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7" r:id="rId35"/>
    <p:sldLayoutId id="2147483938" r:id="rId36"/>
    <p:sldLayoutId id="2147483939" r:id="rId37"/>
    <p:sldLayoutId id="2147483940" r:id="rId38"/>
    <p:sldLayoutId id="2147483941" r:id="rId39"/>
    <p:sldLayoutId id="2147483942" r:id="rId40"/>
    <p:sldLayoutId id="2147483943" r:id="rId41"/>
    <p:sldLayoutId id="2147483944" r:id="rId42"/>
    <p:sldLayoutId id="2147483945" r:id="rId43"/>
    <p:sldLayoutId id="2147483946" r:id="rId44"/>
    <p:sldLayoutId id="2147483947" r:id="rId45"/>
    <p:sldLayoutId id="2147483948" r:id="rId46"/>
    <p:sldLayoutId id="2147483949" r:id="rId47"/>
    <p:sldLayoutId id="2147483950" r:id="rId48"/>
    <p:sldLayoutId id="2147483951" r:id="rId49"/>
    <p:sldLayoutId id="2147483952" r:id="rId50"/>
    <p:sldLayoutId id="2147483953" r:id="rId51"/>
    <p:sldLayoutId id="2147483954" r:id="rId52"/>
    <p:sldLayoutId id="2147483955" r:id="rId53"/>
    <p:sldLayoutId id="2147483956" r:id="rId54"/>
    <p:sldLayoutId id="2147483957" r:id="rId55"/>
    <p:sldLayoutId id="2147483958" r:id="rId56"/>
    <p:sldLayoutId id="2147483959" r:id="rId57"/>
    <p:sldLayoutId id="2147483960" r:id="rId58"/>
    <p:sldLayoutId id="2147483961" r:id="rId59"/>
    <p:sldLayoutId id="2147483963" r:id="rId60"/>
    <p:sldLayoutId id="2147483964" r:id="rId6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1"/>
        <p:cNvGrpSpPr/>
        <p:nvPr/>
      </p:nvGrpSpPr>
      <p:grpSpPr>
        <a:xfrm>
          <a:off x="0" y="0"/>
          <a:ext cx="0" cy="0"/>
          <a:chOff x="0" y="0"/>
          <a:chExt cx="0" cy="0"/>
        </a:xfrm>
      </p:grpSpPr>
      <p:sp>
        <p:nvSpPr>
          <p:cNvPr id="442" name="Google Shape;442;p6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3" name="Google Shape;443;p6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30531319"/>
      </p:ext>
    </p:extLst>
  </p:cSld>
  <p:clrMap bg1="lt1" tx1="dk1" bg2="dk2" tx2="lt2" accent1="accent1" accent2="accent2" accent3="accent3" accent4="accent4" accent5="accent5" accent6="accent6" hlink="hlink" folHlink="folHlink"/>
  <p:sldLayoutIdLst>
    <p:sldLayoutId id="2147483967" r:id="rId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5"/>
        <p:cNvGrpSpPr/>
        <p:nvPr/>
      </p:nvGrpSpPr>
      <p:grpSpPr>
        <a:xfrm>
          <a:off x="0" y="0"/>
          <a:ext cx="0" cy="0"/>
          <a:chOff x="0" y="0"/>
          <a:chExt cx="0" cy="0"/>
        </a:xfrm>
      </p:grpSpPr>
      <p:sp>
        <p:nvSpPr>
          <p:cNvPr id="446" name="Google Shape;446;p6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7" name="Google Shape;447;p6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00446468"/>
      </p:ext>
    </p:extLst>
  </p:cSld>
  <p:clrMap bg1="lt1" tx1="dk1" bg2="dk2" tx2="lt2" accent1="accent1" accent2="accent2" accent3="accent3" accent4="accent4" accent5="accent5" accent6="accent6" hlink="hlink" folHlink="folHlink"/>
  <p:sldLayoutIdLst>
    <p:sldLayoutId id="214748396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4909445" cy="689514"/>
          </a:xfrm>
        </p:spPr>
        <p:txBody>
          <a:bodyPr wrap="square" anchor="ctr">
            <a:normAutofit/>
          </a:bodyPr>
          <a:lstStyle/>
          <a:p>
            <a:r>
              <a:rPr lang="en-US" dirty="0"/>
              <a:t>Red Wine Quality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7503" b="6491"/>
          <a:stretch/>
        </p:blipFill>
        <p:spPr>
          <a:xfrm>
            <a:off x="447816" y="601200"/>
            <a:ext cx="11292840" cy="4204800"/>
          </a:xfrm>
          <a:prstGeom prst="rect">
            <a:avLst/>
          </a:prstGeom>
          <a:noFill/>
        </p:spPr>
      </p:pic>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a:xfrm>
            <a:off x="5740823" y="5262296"/>
            <a:ext cx="5869987" cy="689515"/>
          </a:xfrm>
        </p:spPr>
        <p:txBody>
          <a:bodyPr wrap="square" anchor="ctr">
            <a:normAutofit/>
          </a:bodyPr>
          <a:lstStyle/>
          <a:p>
            <a:pPr>
              <a:spcAft>
                <a:spcPts val="600"/>
              </a:spcAft>
            </a:pPr>
            <a:r>
              <a:rPr lang="en-US"/>
              <a:t>Quality Feature Analysis</a:t>
            </a:r>
          </a:p>
        </p:txBody>
      </p:sp>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02B75BAB-46F3-F00D-53D7-D465B2AB4B00}"/>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ADF4A623-81D8-4AD3-898B-AAD243B1B2FD}"/>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Tree>
    <p:extLst>
      <p:ext uri="{BB962C8B-B14F-4D97-AF65-F5344CB8AC3E}">
        <p14:creationId xmlns:p14="http://schemas.microsoft.com/office/powerpoint/2010/main" val="352172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p:blipFill>
        <p:spPr>
          <a:xfrm>
            <a:off x="1331635" y="1972637"/>
            <a:ext cx="5223858" cy="4166029"/>
          </a:xfrm>
          <a:noFill/>
        </p:spPr>
      </p:pic>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a:xfrm>
            <a:off x="950967" y="719333"/>
            <a:ext cx="10290000" cy="756000"/>
          </a:xfrm>
        </p:spPr>
        <p:txBody>
          <a:bodyPr wrap="square" anchor="t">
            <a:normAutofit/>
          </a:bodyPr>
          <a:lstStyle/>
          <a:p>
            <a:pPr>
              <a:lnSpc>
                <a:spcPct val="90000"/>
              </a:lnSpc>
            </a:pPr>
            <a:r>
              <a:rPr lang="en-US" sz="4000" dirty="0"/>
              <a:t>Wine pH</a:t>
            </a:r>
          </a:p>
        </p:txBody>
      </p:sp>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a:xfrm>
            <a:off x="7150813" y="2066231"/>
            <a:ext cx="4304872" cy="3842435"/>
          </a:xfrm>
        </p:spPr>
        <p:txBody>
          <a:bodyPr wrap="square" anchor="t">
            <a:normAutofit lnSpcReduction="10000"/>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Title</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r>
              <a:rPr lang="en-US" dirty="0"/>
              <a:t>[blurb inserted here to explain fixed what wine density and pH are and what they do]</a:t>
            </a:r>
          </a:p>
        </p:txBody>
      </p:sp>
    </p:spTree>
    <p:extLst>
      <p:ext uri="{BB962C8B-B14F-4D97-AF65-F5344CB8AC3E}">
        <p14:creationId xmlns:p14="http://schemas.microsoft.com/office/powerpoint/2010/main" val="7178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DEE22-387F-53FC-D813-371C9354D33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83F07F8-79F5-3971-0905-0D79383185EA}"/>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231FC478-EEB7-CBF5-E126-D345D797B74A}"/>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96B14FF6-90BC-0458-2114-7E987544214E}"/>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367547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D8DC-28B1-CE1C-FF66-9007E4C55CF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025646-81C9-C882-9B0E-139B19BAD7A8}"/>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1BAB1591-BD60-69A3-B980-DF1AA840378A}"/>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CA313183-70FC-8A87-8187-CED91247542A}"/>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1657798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a:xfrm>
            <a:off x="581192" y="702156"/>
            <a:ext cx="11029616" cy="1013800"/>
          </a:xfrm>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2039827269"/>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18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t>Title</a:t>
            </a:r>
          </a:p>
        </p:txBody>
      </p:sp>
      <p:sp>
        <p:nvSpPr>
          <p:cNvPr id="5" name="Subtitle 4">
            <a:extLst>
              <a:ext uri="{FF2B5EF4-FFF2-40B4-BE49-F238E27FC236}">
                <a16:creationId xmlns:a16="http://schemas.microsoft.com/office/drawing/2014/main" id="{EFDDB83B-1EBC-A6EC-29C0-2400859CAC3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22B6A82A-7982-A481-F21F-B384A1C8E41F}"/>
              </a:ext>
            </a:extLst>
          </p:cNvPr>
          <p:cNvSpPr>
            <a:spLocks noGrp="1"/>
          </p:cNvSpPr>
          <p:nvPr>
            <p:ph type="subTitle" idx="2"/>
          </p:nvPr>
        </p:nvSpPr>
        <p:spPr/>
        <p:txBody>
          <a:bodyPr/>
          <a:lstStyle/>
          <a:p>
            <a:pPr marL="139700" indent="0">
              <a:buNone/>
            </a:pPr>
            <a:r>
              <a:rPr lang="en-US" dirty="0"/>
              <a:t>[blurb inserted here to explain fixed what wine density and pH are and what they do]</a:t>
            </a:r>
          </a:p>
        </p:txBody>
      </p:sp>
    </p:spTree>
    <p:extLst>
      <p:ext uri="{BB962C8B-B14F-4D97-AF65-F5344CB8AC3E}">
        <p14:creationId xmlns:p14="http://schemas.microsoft.com/office/powerpoint/2010/main" val="3992289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29FBD0F6-6F0A-2EB6-E19D-1F9FA61AB0F2}"/>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317B68A6-B260-F87A-FF90-DBE6227E890E}"/>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239632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302932E8-AB79-88D4-0603-D471717385E7}"/>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0CDCCC25-F36D-D5A9-AE04-E5D2F1224286}"/>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70488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22AD6-0007-34F2-031B-587F0FEAB8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0B1E35-3570-C65C-276C-FA969BABADA7}"/>
              </a:ext>
            </a:extLst>
          </p:cNvPr>
          <p:cNvSpPr>
            <a:spLocks noGrp="1"/>
          </p:cNvSpPr>
          <p:nvPr>
            <p:ph type="title"/>
          </p:nvPr>
        </p:nvSpPr>
        <p:spPr/>
        <p:txBody>
          <a:bodyPr/>
          <a:lstStyle/>
          <a:p>
            <a:r>
              <a:rPr lang="en-US" dirty="0"/>
              <a:t>Title</a:t>
            </a:r>
          </a:p>
        </p:txBody>
      </p:sp>
      <p:sp>
        <p:nvSpPr>
          <p:cNvPr id="5" name="Subtitle 4">
            <a:extLst>
              <a:ext uri="{FF2B5EF4-FFF2-40B4-BE49-F238E27FC236}">
                <a16:creationId xmlns:a16="http://schemas.microsoft.com/office/drawing/2014/main" id="{21C6EECC-7A2F-999B-64F9-4B2ECB2FBF85}"/>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9E2AE50D-F48D-D49F-AF38-54894067D00F}"/>
              </a:ext>
            </a:extLst>
          </p:cNvPr>
          <p:cNvSpPr>
            <a:spLocks noGrp="1"/>
          </p:cNvSpPr>
          <p:nvPr>
            <p:ph type="subTitle" idx="2"/>
          </p:nvPr>
        </p:nvSpPr>
        <p:spPr/>
        <p:txBody>
          <a:bodyPr/>
          <a:lstStyle/>
          <a:p>
            <a:pPr marL="139700" indent="0">
              <a:buNone/>
            </a:pPr>
            <a:r>
              <a:rPr lang="en-US" dirty="0"/>
              <a:t>[blurb inserted here to explain fixed what wine density and pH are and what they do]</a:t>
            </a:r>
          </a:p>
        </p:txBody>
      </p:sp>
    </p:spTree>
    <p:extLst>
      <p:ext uri="{BB962C8B-B14F-4D97-AF65-F5344CB8AC3E}">
        <p14:creationId xmlns:p14="http://schemas.microsoft.com/office/powerpoint/2010/main" val="259637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FEC79-F8C5-603D-D64C-8D6E40BC93B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4483187-0CD1-4968-7747-318698C67941}"/>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CE792527-8A80-C6CE-05FA-35EAC8D43F72}"/>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5AD3208F-5C7B-4E03-DA26-D1ECB08CDAF6}"/>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54522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138E5-B268-E890-27D2-A0C7B9F6AA9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C62358E-A60D-C599-E6B6-FB4F83D9723A}"/>
              </a:ext>
            </a:extLst>
          </p:cNvPr>
          <p:cNvSpPr>
            <a:spLocks noGrp="1"/>
          </p:cNvSpPr>
          <p:nvPr>
            <p:ph type="title"/>
          </p:nvPr>
        </p:nvSpPr>
        <p:spPr/>
        <p:txBody>
          <a:bodyPr/>
          <a:lstStyle/>
          <a:p>
            <a:r>
              <a:rPr lang="en-US" dirty="0"/>
              <a:t>Wine [Feature]</a:t>
            </a:r>
          </a:p>
        </p:txBody>
      </p:sp>
      <p:sp>
        <p:nvSpPr>
          <p:cNvPr id="7" name="Content Placeholder 6">
            <a:extLst>
              <a:ext uri="{FF2B5EF4-FFF2-40B4-BE49-F238E27FC236}">
                <a16:creationId xmlns:a16="http://schemas.microsoft.com/office/drawing/2014/main" id="{5E444DE5-EA30-4071-5CB9-F206C852B07F}"/>
              </a:ext>
            </a:extLst>
          </p:cNvPr>
          <p:cNvSpPr>
            <a:spLocks noGrp="1"/>
          </p:cNvSpPr>
          <p:nvPr>
            <p:ph sz="quarter" idx="10"/>
          </p:nvPr>
        </p:nvSpPr>
        <p:spPr/>
        <p:txBody>
          <a:bodyPr/>
          <a:lstStyle/>
          <a:p>
            <a:endParaRPr lang="en-US" dirty="0"/>
          </a:p>
        </p:txBody>
      </p:sp>
      <p:sp>
        <p:nvSpPr>
          <p:cNvPr id="8" name="Text Placeholder 7">
            <a:extLst>
              <a:ext uri="{FF2B5EF4-FFF2-40B4-BE49-F238E27FC236}">
                <a16:creationId xmlns:a16="http://schemas.microsoft.com/office/drawing/2014/main" id="{1CA498AF-C290-3A5B-16F5-13C05E43BFE1}"/>
              </a:ext>
            </a:extLst>
          </p:cNvPr>
          <p:cNvSpPr>
            <a:spLocks noGrp="1"/>
          </p:cNvSpPr>
          <p:nvPr>
            <p:ph type="body" sz="quarter" idx="11"/>
          </p:nvPr>
        </p:nvSpPr>
        <p:spPr/>
        <p:txBody>
          <a:bodyPr/>
          <a:lstStyle/>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Logistic Regression accuracy was 24% </a:t>
            </a:r>
            <a:r>
              <a:rPr lang="en-US" sz="1867" dirty="0">
                <a:solidFill>
                  <a:srgbClr val="FF0000"/>
                </a:solidFill>
                <a:latin typeface="Open Sans"/>
                <a:ea typeface="Open Sans"/>
                <a:cs typeface="Open Sans"/>
                <a:sym typeface="Open Sans"/>
              </a:rPr>
              <a:t>[or .24?]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Decision Tree accuracy was 44%.</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Random Forest accuracy was 45%.</a:t>
            </a:r>
          </a:p>
          <a:p>
            <a:pPr marL="457200" indent="-317500">
              <a:spcAft>
                <a:spcPts val="600"/>
              </a:spcAft>
              <a:buClr>
                <a:schemeClr val="dk2"/>
              </a:buClr>
              <a:buSzPts val="1400"/>
              <a:buFont typeface="Open Sans"/>
              <a:buChar char="●"/>
            </a:pPr>
            <a:r>
              <a:rPr lang="en-US" sz="1867" dirty="0">
                <a:solidFill>
                  <a:schemeClr val="dk2"/>
                </a:solidFill>
                <a:latin typeface="Open Sans"/>
                <a:ea typeface="Open Sans"/>
                <a:cs typeface="Open Sans"/>
                <a:sym typeface="Open Sans"/>
              </a:rPr>
              <a:t>Wine density is/is NOT an appropriate measure for predicting wine quality. Sufficient accuracy could not be obtained by the models targeting standalone physiochemical density.</a:t>
            </a:r>
          </a:p>
          <a:p>
            <a:endParaRPr lang="en-US" dirty="0"/>
          </a:p>
        </p:txBody>
      </p:sp>
    </p:spTree>
    <p:extLst>
      <p:ext uri="{BB962C8B-B14F-4D97-AF65-F5344CB8AC3E}">
        <p14:creationId xmlns:p14="http://schemas.microsoft.com/office/powerpoint/2010/main" val="156033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Title</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293855-DA5E-B1FD-E1E3-AD97ED6068F7}"/>
              </a:ext>
            </a:extLst>
          </p:cNvPr>
          <p:cNvSpPr>
            <a:spLocks noGrp="1"/>
          </p:cNvSpPr>
          <p:nvPr>
            <p:ph type="subTitle" idx="2"/>
          </p:nvPr>
        </p:nvSpPr>
        <p:spPr/>
        <p:txBody>
          <a:bodyPr/>
          <a:lstStyle/>
          <a:p>
            <a:pPr marL="139700" indent="0">
              <a:buNone/>
            </a:pPr>
            <a:r>
              <a:rPr lang="en-US" dirty="0"/>
              <a:t>[blurb inserted here to explain fixed what wine density and pH are and what they do]</a:t>
            </a:r>
          </a:p>
        </p:txBody>
      </p:sp>
    </p:spTree>
    <p:extLst>
      <p:ext uri="{BB962C8B-B14F-4D97-AF65-F5344CB8AC3E}">
        <p14:creationId xmlns:p14="http://schemas.microsoft.com/office/powerpoint/2010/main" val="181182662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Vineyard Company Profile XL by Slidesgo </Template>
  <TotalTime>1352</TotalTime>
  <Words>764</Words>
  <Application>Microsoft Office PowerPoint</Application>
  <PresentationFormat>Widescreen</PresentationFormat>
  <Paragraphs>71</Paragraphs>
  <Slides>17</Slides>
  <Notes>0</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vt:i4>
      </vt:variant>
    </vt:vector>
  </HeadingPairs>
  <TitlesOfParts>
    <vt:vector size="30" baseType="lpstr">
      <vt:lpstr>Anaheim</vt:lpstr>
      <vt:lpstr>Aptos</vt:lpstr>
      <vt:lpstr>Arial</vt:lpstr>
      <vt:lpstr>Krub</vt:lpstr>
      <vt:lpstr>Open Sans</vt:lpstr>
      <vt:lpstr>Oswald</vt:lpstr>
      <vt:lpstr>Oswald Medium</vt:lpstr>
      <vt:lpstr>Proxima Nova</vt:lpstr>
      <vt:lpstr>Proxima Nova Semibold</vt:lpstr>
      <vt:lpstr>Roboto Condensed Light</vt:lpstr>
      <vt:lpstr>Vineyard Company Profile XL by Slidesgo</vt:lpstr>
      <vt:lpstr>Slidesgo Final Pages</vt:lpstr>
      <vt:lpstr>1_Slidesgo Final Pages</vt:lpstr>
      <vt:lpstr>Red Wine Quality Analysis</vt:lpstr>
      <vt:lpstr>Red Wine Break Down - Agenda</vt:lpstr>
      <vt:lpstr>Title</vt:lpstr>
      <vt:lpstr>Wine [Feature]</vt:lpstr>
      <vt:lpstr>Wine [Feature]</vt:lpstr>
      <vt:lpstr>Title</vt:lpstr>
      <vt:lpstr>Wine [Feature]</vt:lpstr>
      <vt:lpstr>Wine [Feature]</vt:lpstr>
      <vt:lpstr>Title</vt:lpstr>
      <vt:lpstr>Wine [Feature]</vt:lpstr>
      <vt:lpstr>Wine [Feature]</vt:lpstr>
      <vt:lpstr>Wine Density &amp; pH</vt:lpstr>
      <vt:lpstr>Wine Density</vt:lpstr>
      <vt:lpstr>Wine pH</vt:lpstr>
      <vt:lpstr>Title</vt:lpstr>
      <vt:lpstr>Wine [Feature]</vt:lpstr>
      <vt:lpstr>Wine [Feature]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Aaron Wood</cp:lastModifiedBy>
  <cp:revision>13</cp:revision>
  <dcterms:created xsi:type="dcterms:W3CDTF">2024-08-12T17:44:30Z</dcterms:created>
  <dcterms:modified xsi:type="dcterms:W3CDTF">2024-12-10T02:32:00Z</dcterms:modified>
</cp:coreProperties>
</file>